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36" r:id="rId2"/>
    <p:sldId id="323" r:id="rId3"/>
    <p:sldId id="332" r:id="rId4"/>
    <p:sldId id="333" r:id="rId5"/>
    <p:sldId id="324" r:id="rId6"/>
    <p:sldId id="335" r:id="rId7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82930" autoAdjust="0"/>
  </p:normalViewPr>
  <p:slideViewPr>
    <p:cSldViewPr snapToGrid="0">
      <p:cViewPr varScale="1">
        <p:scale>
          <a:sx n="88" d="100"/>
          <a:sy n="88" d="100"/>
        </p:scale>
        <p:origin x="1278" y="84"/>
      </p:cViewPr>
      <p:guideLst>
        <p:guide orient="horz" pos="148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ček Martin" userId="a63339e4-cb88-4d68-9c72-0f522104e1bd" providerId="ADAL" clId="{BF81600A-B026-4DDD-ABE9-256B996CEC0A}"/>
    <pc:docChg chg="undo custSel delSld modSld">
      <pc:chgData name="Vlček Martin" userId="a63339e4-cb88-4d68-9c72-0f522104e1bd" providerId="ADAL" clId="{BF81600A-B026-4DDD-ABE9-256B996CEC0A}" dt="2026-09-14T12:57:55.717" v="4727" actId="113"/>
      <pc:docMkLst>
        <pc:docMk/>
      </pc:docMkLst>
      <pc:sldChg chg="modSp mod modNotesTx">
        <pc:chgData name="Vlček Martin" userId="a63339e4-cb88-4d68-9c72-0f522104e1bd" providerId="ADAL" clId="{BF81600A-B026-4DDD-ABE9-256B996CEC0A}" dt="2026-09-14T12:57:55.717" v="4727" actId="113"/>
        <pc:sldMkLst>
          <pc:docMk/>
          <pc:sldMk cId="0" sldId="323"/>
        </pc:sldMkLst>
        <pc:spChg chg="mod">
          <ac:chgData name="Vlček Martin" userId="a63339e4-cb88-4d68-9c72-0f522104e1bd" providerId="ADAL" clId="{BF81600A-B026-4DDD-ABE9-256B996CEC0A}" dt="2026-09-07T10:16:33.763" v="1529" actId="20577"/>
          <ac:spMkLst>
            <pc:docMk/>
            <pc:sldMk cId="0" sldId="323"/>
            <ac:spMk id="2" creationId="{38571F5D-8858-CA81-C1CF-F133595193C1}"/>
          </ac:spMkLst>
        </pc:spChg>
        <pc:spChg chg="mod">
          <ac:chgData name="Vlček Martin" userId="a63339e4-cb88-4d68-9c72-0f522104e1bd" providerId="ADAL" clId="{BF81600A-B026-4DDD-ABE9-256B996CEC0A}" dt="2026-09-04T08:32:16.861" v="325" actId="6549"/>
          <ac:spMkLst>
            <pc:docMk/>
            <pc:sldMk cId="0" sldId="323"/>
            <ac:spMk id="21506" creationId="{2C9F8EA7-3BA7-47B2-8D9E-6CFE42B269BD}"/>
          </ac:spMkLst>
        </pc:spChg>
        <pc:picChg chg="mod">
          <ac:chgData name="Vlček Martin" userId="a63339e4-cb88-4d68-9c72-0f522104e1bd" providerId="ADAL" clId="{BF81600A-B026-4DDD-ABE9-256B996CEC0A}" dt="2026-09-04T08:10:01.510" v="32" actId="26606"/>
          <ac:picMkLst>
            <pc:docMk/>
            <pc:sldMk cId="0" sldId="323"/>
            <ac:picMk id="6" creationId="{8F6FCBC8-36A8-2454-D004-0D6FF3096BB7}"/>
          </ac:picMkLst>
        </pc:picChg>
      </pc:sldChg>
      <pc:sldChg chg="modSp mod modNotesTx">
        <pc:chgData name="Vlček Martin" userId="a63339e4-cb88-4d68-9c72-0f522104e1bd" providerId="ADAL" clId="{BF81600A-B026-4DDD-ABE9-256B996CEC0A}" dt="2026-09-14T12:57:39.488" v="4726" actId="6549"/>
        <pc:sldMkLst>
          <pc:docMk/>
          <pc:sldMk cId="1931130778" sldId="324"/>
        </pc:sldMkLst>
        <pc:spChg chg="mod">
          <ac:chgData name="Vlček Martin" userId="a63339e4-cb88-4d68-9c72-0f522104e1bd" providerId="ADAL" clId="{BF81600A-B026-4DDD-ABE9-256B996CEC0A}" dt="2026-09-04T08:29:08.495" v="270" actId="6549"/>
          <ac:spMkLst>
            <pc:docMk/>
            <pc:sldMk cId="1931130778" sldId="324"/>
            <ac:spMk id="25602" creationId="{14EA753E-4370-8E7B-0756-55CD183D826E}"/>
          </ac:spMkLst>
        </pc:spChg>
        <pc:picChg chg="mod">
          <ac:chgData name="Vlček Martin" userId="a63339e4-cb88-4d68-9c72-0f522104e1bd" providerId="ADAL" clId="{BF81600A-B026-4DDD-ABE9-256B996CEC0A}" dt="2026-09-04T08:10:01.510" v="32" actId="26606"/>
          <ac:picMkLst>
            <pc:docMk/>
            <pc:sldMk cId="1931130778" sldId="324"/>
            <ac:picMk id="6" creationId="{768F8A33-F57D-E8FF-4FC5-45FFD3BF6A84}"/>
          </ac:picMkLst>
        </pc:picChg>
      </pc:sldChg>
      <pc:sldChg chg="modSp mod modNotesTx">
        <pc:chgData name="Vlček Martin" userId="a63339e4-cb88-4d68-9c72-0f522104e1bd" providerId="ADAL" clId="{BF81600A-B026-4DDD-ABE9-256B996CEC0A}" dt="2026-09-14T12:56:46.482" v="3509" actId="6549"/>
        <pc:sldMkLst>
          <pc:docMk/>
          <pc:sldMk cId="3991063401" sldId="332"/>
        </pc:sldMkLst>
        <pc:spChg chg="mod">
          <ac:chgData name="Vlček Martin" userId="a63339e4-cb88-4d68-9c72-0f522104e1bd" providerId="ADAL" clId="{BF81600A-B026-4DDD-ABE9-256B996CEC0A}" dt="2026-09-04T08:35:28.071" v="435" actId="6549"/>
          <ac:spMkLst>
            <pc:docMk/>
            <pc:sldMk cId="3991063401" sldId="332"/>
            <ac:spMk id="25602" creationId="{14EA753E-4370-8E7B-0756-55CD183D826E}"/>
          </ac:spMkLst>
        </pc:spChg>
        <pc:picChg chg="mod">
          <ac:chgData name="Vlček Martin" userId="a63339e4-cb88-4d68-9c72-0f522104e1bd" providerId="ADAL" clId="{BF81600A-B026-4DDD-ABE9-256B996CEC0A}" dt="2026-09-04T08:10:01.510" v="32" actId="26606"/>
          <ac:picMkLst>
            <pc:docMk/>
            <pc:sldMk cId="3991063401" sldId="332"/>
            <ac:picMk id="3" creationId="{4BC6E13E-12D3-B1E9-F00B-3DE3DDDB3ECE}"/>
          </ac:picMkLst>
        </pc:picChg>
      </pc:sldChg>
      <pc:sldChg chg="modSp mod modNotesTx">
        <pc:chgData name="Vlček Martin" userId="a63339e4-cb88-4d68-9c72-0f522104e1bd" providerId="ADAL" clId="{BF81600A-B026-4DDD-ABE9-256B996CEC0A}" dt="2026-09-14T12:57:15.466" v="4168" actId="6549"/>
        <pc:sldMkLst>
          <pc:docMk/>
          <pc:sldMk cId="4190460270" sldId="333"/>
        </pc:sldMkLst>
        <pc:spChg chg="mod">
          <ac:chgData name="Vlček Martin" userId="a63339e4-cb88-4d68-9c72-0f522104e1bd" providerId="ADAL" clId="{BF81600A-B026-4DDD-ABE9-256B996CEC0A}" dt="2026-09-04T08:35:42.429" v="436" actId="166"/>
          <ac:spMkLst>
            <pc:docMk/>
            <pc:sldMk cId="4190460270" sldId="333"/>
            <ac:spMk id="25602" creationId="{14EA753E-4370-8E7B-0756-55CD183D826E}"/>
          </ac:spMkLst>
        </pc:spChg>
        <pc:spChg chg="mod">
          <ac:chgData name="Vlček Martin" userId="a63339e4-cb88-4d68-9c72-0f522104e1bd" providerId="ADAL" clId="{BF81600A-B026-4DDD-ABE9-256B996CEC0A}" dt="2026-09-04T08:35:56.493" v="442" actId="20577"/>
          <ac:spMkLst>
            <pc:docMk/>
            <pc:sldMk cId="4190460270" sldId="333"/>
            <ac:spMk id="25603" creationId="{445D35AE-22AE-639A-2B33-C58EFA528621}"/>
          </ac:spMkLst>
        </pc:spChg>
        <pc:picChg chg="mod">
          <ac:chgData name="Vlček Martin" userId="a63339e4-cb88-4d68-9c72-0f522104e1bd" providerId="ADAL" clId="{BF81600A-B026-4DDD-ABE9-256B996CEC0A}" dt="2026-09-04T08:10:01.510" v="32" actId="26606"/>
          <ac:picMkLst>
            <pc:docMk/>
            <pc:sldMk cId="4190460270" sldId="333"/>
            <ac:picMk id="3" creationId="{7D643F26-4DAB-C1DA-4AF2-188F2DEB0F42}"/>
          </ac:picMkLst>
        </pc:picChg>
      </pc:sldChg>
      <pc:sldChg chg="addSp delSp modSp mod">
        <pc:chgData name="Vlček Martin" userId="a63339e4-cb88-4d68-9c72-0f522104e1bd" providerId="ADAL" clId="{BF81600A-B026-4DDD-ABE9-256B996CEC0A}" dt="2026-09-04T09:36:39.325" v="585" actId="6549"/>
        <pc:sldMkLst>
          <pc:docMk/>
          <pc:sldMk cId="1966510531" sldId="335"/>
        </pc:sldMkLst>
        <pc:spChg chg="mod">
          <ac:chgData name="Vlček Martin" userId="a63339e4-cb88-4d68-9c72-0f522104e1bd" providerId="ADAL" clId="{BF81600A-B026-4DDD-ABE9-256B996CEC0A}" dt="2026-09-04T09:36:39.325" v="585" actId="6549"/>
          <ac:spMkLst>
            <pc:docMk/>
            <pc:sldMk cId="1966510531" sldId="335"/>
            <ac:spMk id="2" creationId="{47785C7A-B2DF-202C-7B58-EAD492C9365D}"/>
          </ac:spMkLst>
        </pc:spChg>
        <pc:grpChg chg="add mod">
          <ac:chgData name="Vlček Martin" userId="a63339e4-cb88-4d68-9c72-0f522104e1bd" providerId="ADAL" clId="{BF81600A-B026-4DDD-ABE9-256B996CEC0A}" dt="2026-09-04T09:07:12.832" v="518" actId="164"/>
          <ac:grpSpMkLst>
            <pc:docMk/>
            <pc:sldMk cId="1966510531" sldId="335"/>
            <ac:grpSpMk id="5" creationId="{10B7B247-79D5-F9B4-FCFD-69E5A297B5A0}"/>
          </ac:grpSpMkLst>
        </pc:grpChg>
        <pc:picChg chg="mod topLvl">
          <ac:chgData name="Vlček Martin" userId="a63339e4-cb88-4d68-9c72-0f522104e1bd" providerId="ADAL" clId="{BF81600A-B026-4DDD-ABE9-256B996CEC0A}" dt="2026-09-04T09:07:12.832" v="518" actId="164"/>
          <ac:picMkLst>
            <pc:docMk/>
            <pc:sldMk cId="1966510531" sldId="335"/>
            <ac:picMk id="4" creationId="{5DC992CB-E418-3113-6F79-C04012466688}"/>
          </ac:picMkLst>
        </pc:picChg>
        <pc:picChg chg="mod topLvl">
          <ac:chgData name="Vlček Martin" userId="a63339e4-cb88-4d68-9c72-0f522104e1bd" providerId="ADAL" clId="{BF81600A-B026-4DDD-ABE9-256B996CEC0A}" dt="2026-09-04T09:07:12.832" v="518" actId="164"/>
          <ac:picMkLst>
            <pc:docMk/>
            <pc:sldMk cId="1966510531" sldId="335"/>
            <ac:picMk id="7" creationId="{CA4882AA-1885-DAFD-3622-B4062043F3B5}"/>
          </ac:picMkLst>
        </pc:picChg>
      </pc:sldChg>
      <pc:sldChg chg="modSp mod">
        <pc:chgData name="Vlček Martin" userId="a63339e4-cb88-4d68-9c72-0f522104e1bd" providerId="ADAL" clId="{BF81600A-B026-4DDD-ABE9-256B996CEC0A}" dt="2026-09-07T08:07:39.837" v="815" actId="26606"/>
        <pc:sldMkLst>
          <pc:docMk/>
          <pc:sldMk cId="1365996535" sldId="336"/>
        </pc:sldMkLst>
        <pc:spChg chg="mod">
          <ac:chgData name="Vlček Martin" userId="a63339e4-cb88-4d68-9c72-0f522104e1bd" providerId="ADAL" clId="{BF81600A-B026-4DDD-ABE9-256B996CEC0A}" dt="2026-09-04T09:25:16.719" v="553" actId="20577"/>
          <ac:spMkLst>
            <pc:docMk/>
            <pc:sldMk cId="1365996535" sldId="336"/>
            <ac:spMk id="2" creationId="{6BBA5194-1172-7F3B-53FF-7F01CCCDFF5F}"/>
          </ac:spMkLst>
        </pc:spChg>
        <pc:spChg chg="mod">
          <ac:chgData name="Vlček Martin" userId="a63339e4-cb88-4d68-9c72-0f522104e1bd" providerId="ADAL" clId="{BF81600A-B026-4DDD-ABE9-256B996CEC0A}" dt="2026-09-04T08:17:57.485" v="40" actId="20577"/>
          <ac:spMkLst>
            <pc:docMk/>
            <pc:sldMk cId="1365996535" sldId="336"/>
            <ac:spMk id="3" creationId="{1422BF89-1EB9-4409-496E-80D1ABA5BA89}"/>
          </ac:spMkLst>
        </pc:spChg>
        <pc:picChg chg="mod">
          <ac:chgData name="Vlček Martin" userId="a63339e4-cb88-4d68-9c72-0f522104e1bd" providerId="ADAL" clId="{BF81600A-B026-4DDD-ABE9-256B996CEC0A}" dt="2026-09-07T08:07:39.837" v="815" actId="26606"/>
          <ac:picMkLst>
            <pc:docMk/>
            <pc:sldMk cId="1365996535" sldId="336"/>
            <ac:picMk id="6" creationId="{9C8AA565-A217-65A1-F211-9B95A47AC73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F7FDFFC-D8C0-29B1-3419-FE340BEF87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D54053E-ADBE-C7E6-99A7-CE4C0CEC9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EC149-9896-4219-8933-40DE75B97D1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1A02F29-6B29-6AD0-B52A-C494EDD6EC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B46F43F-065E-1E7A-DBD2-38FCCF9FC3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0A649-8BE8-4677-B0E9-5C16CD7A1E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90548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2408A-DC1C-489B-A6FD-59A8519F725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BCA55-228F-494D-BB6E-699AF365E0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281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BCA55-228F-494D-BB6E-699AF365E0F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134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BCA55-228F-494D-BB6E-699AF365E0F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902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BCA55-228F-494D-BB6E-699AF365E0F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91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BCA55-228F-494D-BB6E-699AF365E0F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8932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BCA55-228F-494D-BB6E-699AF365E0F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39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10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F765E59B-1699-7CC3-1F7E-8C59D93678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24000" y="2943227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68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24000" y="2943227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4882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C88DC02A-5B84-FCA1-4052-1AEE4C17BE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912813"/>
            <a:ext cx="16033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7">
            <a:extLst>
              <a:ext uri="{FF2B5EF4-FFF2-40B4-BE49-F238E27FC236}">
                <a16:creationId xmlns:a16="http://schemas.microsoft.com/office/drawing/2014/main" id="{E78C795C-2E39-959F-88DF-B33263CEF6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>
            <a:extLst>
              <a:ext uri="{FF2B5EF4-FFF2-40B4-BE49-F238E27FC236}">
                <a16:creationId xmlns:a16="http://schemas.microsoft.com/office/drawing/2014/main" id="{8E93513C-F10E-4D70-5DD6-B5A0071319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9">
            <a:extLst>
              <a:ext uri="{FF2B5EF4-FFF2-40B4-BE49-F238E27FC236}">
                <a16:creationId xmlns:a16="http://schemas.microsoft.com/office/drawing/2014/main" id="{727C9325-C402-36AB-EB70-DEA4D1117A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38492" y="1647829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220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4438142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200" b="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540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6">
            <a:extLst>
              <a:ext uri="{FF2B5EF4-FFF2-40B4-BE49-F238E27FC236}">
                <a16:creationId xmlns:a16="http://schemas.microsoft.com/office/drawing/2014/main" id="{00FAE436-1344-A95F-1D8D-F75FA96498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46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6">
            <a:extLst>
              <a:ext uri="{FF2B5EF4-FFF2-40B4-BE49-F238E27FC236}">
                <a16:creationId xmlns:a16="http://schemas.microsoft.com/office/drawing/2014/main" id="{9BAAA72F-8F73-C2DE-4E9B-B98D0A9758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13" y="214313"/>
            <a:ext cx="3497262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7">
            <a:extLst>
              <a:ext uri="{FF2B5EF4-FFF2-40B4-BE49-F238E27FC236}">
                <a16:creationId xmlns:a16="http://schemas.microsoft.com/office/drawing/2014/main" id="{AE050CDA-3623-7B17-750B-66849AFE46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2363372"/>
            <a:ext cx="5181600" cy="3813591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3601329"/>
            <a:ext cx="5181600" cy="2575634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5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6710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B80B9FEB-BFD4-3596-362B-8F706ED21F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8291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753D9541-3E6D-35FC-ECCF-A9D5392116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7">
            <a:extLst>
              <a:ext uri="{FF2B5EF4-FFF2-40B4-BE49-F238E27FC236}">
                <a16:creationId xmlns:a16="http://schemas.microsoft.com/office/drawing/2014/main" id="{0BBCA0CD-F005-3F32-C2DC-8A5600AF0B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215900"/>
            <a:ext cx="349567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>
            <a:extLst>
              <a:ext uri="{FF2B5EF4-FFF2-40B4-BE49-F238E27FC236}">
                <a16:creationId xmlns:a16="http://schemas.microsoft.com/office/drawing/2014/main" id="{EDE3DCA9-A316-DCC8-D163-689C6711CE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5" y="396875"/>
            <a:ext cx="19510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4318782" y="1518673"/>
            <a:ext cx="7035018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symbol pro obsah 2"/>
          <p:cNvSpPr>
            <a:spLocks noGrp="1"/>
          </p:cNvSpPr>
          <p:nvPr>
            <p:ph sz="half" idx="1"/>
          </p:nvPr>
        </p:nvSpPr>
        <p:spPr>
          <a:xfrm>
            <a:off x="4318782" y="3376246"/>
            <a:ext cx="7035017" cy="280071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5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27677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E09890CB-C172-49F0-59A8-D11EBAB0F5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2757488"/>
            <a:ext cx="132715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7">
            <a:extLst>
              <a:ext uri="{FF2B5EF4-FFF2-40B4-BE49-F238E27FC236}">
                <a16:creationId xmlns:a16="http://schemas.microsoft.com/office/drawing/2014/main" id="{1AA96C27-89D1-7F74-0618-384192B97C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2720975"/>
            <a:ext cx="1327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>
            <a:extLst>
              <a:ext uri="{FF2B5EF4-FFF2-40B4-BE49-F238E27FC236}">
                <a16:creationId xmlns:a16="http://schemas.microsoft.com/office/drawing/2014/main" id="{9B99681A-37F9-038F-DDCB-BA45F889EE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2757488"/>
            <a:ext cx="132715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776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36729571-A768-AF68-9568-39E231C57D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7">
            <a:extLst>
              <a:ext uri="{FF2B5EF4-FFF2-40B4-BE49-F238E27FC236}">
                <a16:creationId xmlns:a16="http://schemas.microsoft.com/office/drawing/2014/main" id="{47872E3B-5D00-4EEA-F06F-8B904D922F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5" y="396875"/>
            <a:ext cx="19510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51864" y="1350498"/>
            <a:ext cx="6464862" cy="456682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sz="half" idx="10"/>
          </p:nvPr>
        </p:nvSpPr>
        <p:spPr>
          <a:xfrm>
            <a:off x="7695028" y="1350498"/>
            <a:ext cx="3658771" cy="455918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35430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EC70D973-7FD5-ADD7-15EE-DC3B5D0053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6311900"/>
            <a:ext cx="1167765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96012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30065F-8E60-EC1B-DCE1-1F151E40C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80C4AC-3901-4770-BC16-87916754A7BE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41B660-FF50-068E-E7AB-7AC326CD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189DBB-7501-C188-B824-318D2904D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C4B7AEE-7650-4605-A62A-3C815BA4A0C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3352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A841312-B594-E1BA-8C98-9D38C3799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C5F10-79C8-4178-B309-5969CD740C4B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1553BD08-C63D-BC78-5CB5-5873A9C30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5A6DB70-5E32-104E-87E2-51B436E5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6EA8F-8E37-4299-830F-CF94CAE22FD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0666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77F34C20-83E5-0B2C-A7B8-A0E0FDBC2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74837-593F-4A56-893A-CD05802FD054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9634F57-4244-B54E-10AE-6E548F11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1F3A955A-2605-6515-C0DD-16817AC15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8F3B6-6520-4942-8FED-D1BA753BFBC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09244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BE19B0-532D-7CA7-D89C-56131ECE0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9426B-BF98-4283-80DA-6F2817600A39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21AC02-E121-78A8-D351-4E1C689CA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761B15-0524-8D84-E557-D3CDC5DE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777A2-F785-465E-A086-0B5E861B008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39967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941D20-08CD-ECAF-C6D3-76FE93896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C8296-C233-46E6-A053-A2111D5F0BE5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1F2572D-4750-5CF5-E02B-FDAF8C792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528CFC-5CD9-8FAA-FFDD-F7CEABBC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55750-DBC4-4B70-9503-F2FCA2F5326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31308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3661A753-6B89-C601-C729-BB7AC025BA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FB7FAD79-D06B-85B5-7936-F8414886F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Upravte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DF0ED6-A369-D1D7-1F24-633319F3EC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E44F9D-F113-411F-A113-5E559BFE354C}" type="datetimeFigureOut">
              <a:rPr lang="cs-CZ"/>
              <a:pPr>
                <a:defRPr/>
              </a:pPr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E13AB0-BF94-1482-D882-E3005B756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FFC6FC-7241-5061-74D9-283106D16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8BEFFBF-1EEE-42B0-B26C-A24539D9C34F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6" r:id="rId9"/>
    <p:sldLayoutId id="2147483707" r:id="rId10"/>
    <p:sldLayoutId id="2147483711" r:id="rId11"/>
    <p:sldLayoutId id="2147483712" r:id="rId12"/>
    <p:sldLayoutId id="2147483692" r:id="rId13"/>
    <p:sldLayoutId id="2147483693" r:id="rId14"/>
    <p:sldLayoutId id="2147483694" r:id="rId15"/>
    <p:sldLayoutId id="2147483695" r:id="rId16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nábytek, židle, interiér, stůl&#10;&#10;Popis byl vytvořen automaticky">
            <a:extLst>
              <a:ext uri="{FF2B5EF4-FFF2-40B4-BE49-F238E27FC236}">
                <a16:creationId xmlns:a16="http://schemas.microsoft.com/office/drawing/2014/main" id="{9C8AA565-A217-65A1-F211-9B95A47AC7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5358343"/>
          </a:xfrm>
          <a:prstGeom prst="rect">
            <a:avLst/>
          </a:prstGeom>
        </p:spPr>
      </p:pic>
      <p:grpSp>
        <p:nvGrpSpPr>
          <p:cNvPr id="7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6BBA5194-1172-7F3B-53FF-7F01CCCDF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078" y="5271363"/>
            <a:ext cx="9223513" cy="1594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fontAlgn="auto">
              <a:spcAft>
                <a:spcPts val="1200"/>
              </a:spcAft>
              <a:defRPr/>
            </a:pPr>
            <a:r>
              <a:rPr lang="cs-CZ" sz="3000" dirty="0">
                <a:solidFill>
                  <a:srgbClr val="FFFFFF"/>
                </a:solidFill>
              </a:rPr>
              <a:t>Automatizované třídění došlé pošty</a:t>
            </a:r>
            <a:br>
              <a:rPr lang="cs-CZ" sz="3000" dirty="0">
                <a:solidFill>
                  <a:srgbClr val="FFFFFF"/>
                </a:solidFill>
              </a:rPr>
            </a:br>
            <a:br>
              <a:rPr lang="en-US" sz="1000" dirty="0">
                <a:solidFill>
                  <a:srgbClr val="FFFFFF"/>
                </a:solidFill>
              </a:rPr>
            </a:br>
            <a:r>
              <a:rPr lang="cs-CZ" sz="2000" dirty="0">
                <a:solidFill>
                  <a:srgbClr val="FFFFFF"/>
                </a:solidFill>
              </a:rPr>
              <a:t>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cs-CZ" sz="2000" dirty="0">
                <a:solidFill>
                  <a:srgbClr val="FFFFFF"/>
                </a:solidFill>
              </a:rPr>
              <a:t>podatelně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cs-CZ" sz="2000" dirty="0">
                <a:solidFill>
                  <a:srgbClr val="FFFFFF"/>
                </a:solidFill>
              </a:rPr>
              <a:t>krajského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cs-CZ" sz="2000" dirty="0">
                <a:solidFill>
                  <a:srgbClr val="FFFFFF"/>
                </a:solidFill>
              </a:rPr>
              <a:t>úřadu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422BF89-1EB9-4409-496E-80D1ABA5B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2130" y="5644866"/>
            <a:ext cx="3553475" cy="934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sz="2200" dirty="0">
                <a:solidFill>
                  <a:srgbClr val="FFFFFF"/>
                </a:solidFill>
              </a:rPr>
              <a:t>Martin Vlček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cs-CZ" sz="2200" dirty="0">
                <a:solidFill>
                  <a:srgbClr val="FFFFFF"/>
                </a:solidFill>
              </a:rPr>
              <a:t>1</a:t>
            </a:r>
            <a:r>
              <a:rPr lang="en-US" sz="2200" dirty="0">
                <a:solidFill>
                  <a:srgbClr val="FFFFFF"/>
                </a:solidFill>
              </a:rPr>
              <a:t>. </a:t>
            </a:r>
            <a:r>
              <a:rPr lang="cs-CZ" sz="2200" dirty="0">
                <a:solidFill>
                  <a:srgbClr val="FFFFFF"/>
                </a:solidFill>
              </a:rPr>
              <a:t>10</a:t>
            </a:r>
            <a:r>
              <a:rPr lang="en-US" sz="2200" dirty="0">
                <a:solidFill>
                  <a:srgbClr val="FFFFFF"/>
                </a:solidFill>
              </a:rPr>
              <a:t>. 202</a:t>
            </a:r>
            <a:r>
              <a:rPr lang="cs-CZ" sz="2200" dirty="0">
                <a:solidFill>
                  <a:srgbClr val="FFFFFF"/>
                </a:solidFill>
              </a:rPr>
              <a:t>6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96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2C9F8EA7-3BA7-47B2-8D9E-6CFE42B269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799" y="730533"/>
            <a:ext cx="10766179" cy="590931"/>
          </a:xfrm>
        </p:spPr>
        <p:txBody>
          <a:bodyPr wrap="square">
            <a:spAutoFit/>
          </a:bodyPr>
          <a:lstStyle/>
          <a:p>
            <a:r>
              <a:rPr lang="cs-CZ" altLang="cs-CZ" sz="3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 Karel (*2018)</a:t>
            </a:r>
          </a:p>
        </p:txBody>
      </p:sp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38571F5D-8858-CA81-C1CF-F133595193C1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838800" y="1386673"/>
            <a:ext cx="10562379" cy="5107728"/>
          </a:xfrm>
        </p:spPr>
        <p:txBody>
          <a:bodyPr/>
          <a:lstStyle/>
          <a:p>
            <a:pPr marL="0" indent="0">
              <a:buNone/>
            </a:pPr>
            <a:endParaRPr lang="cs-CZ" altLang="cs-CZ" sz="22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cs-CZ" altLang="cs-CZ" sz="2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Téměř 60 automatizací napříč úřadem: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třídění došlé pošty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administrace dotací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personální procesy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tvorba faktur, dopisů, e-mailů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vyplňování šablonovitých rozhodnutí</a:t>
            </a:r>
          </a:p>
          <a:p>
            <a:pPr indent="-324000">
              <a:spcAft>
                <a:spcPts val="600"/>
              </a:spcAft>
              <a:buBlip>
                <a:blip r:embed="rId3"/>
              </a:buBlip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pomocné aktivity v ekonomickém SW</a:t>
            </a:r>
          </a:p>
          <a:p>
            <a:pPr marL="0" indent="0">
              <a:buNone/>
            </a:pPr>
            <a:endParaRPr lang="cs-CZ" altLang="cs-CZ" sz="2200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altLang="cs-CZ" sz="22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Každý zaměstnanec má možnost podat podnět k automatizaci.</a:t>
            </a:r>
          </a:p>
        </p:txBody>
      </p:sp>
      <p:pic>
        <p:nvPicPr>
          <p:cNvPr id="6" name="Obrázek 5" descr="Obsah obrázku interiér">
            <a:extLst>
              <a:ext uri="{FF2B5EF4-FFF2-40B4-BE49-F238E27FC236}">
                <a16:creationId xmlns:a16="http://schemas.microsoft.com/office/drawing/2014/main" id="{8F6FCBC8-36A8-2454-D004-0D6FF3096B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521109"/>
            <a:ext cx="5508979" cy="5606357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počítač, snímek obrazovky&#10;&#10;Popis byl vytvořen automaticky">
            <a:extLst>
              <a:ext uri="{FF2B5EF4-FFF2-40B4-BE49-F238E27FC236}">
                <a16:creationId xmlns:a16="http://schemas.microsoft.com/office/drawing/2014/main" id="{4BC6E13E-12D3-B1E9-F00B-3DE3DDDB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94" y="320503"/>
            <a:ext cx="3680791" cy="368079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445D35AE-22AE-639A-2B33-C58EFA52862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199" y="1825625"/>
            <a:ext cx="10837986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</a:rPr>
              <a:t>1. verze (2019 – 2022)</a:t>
            </a:r>
          </a:p>
          <a:p>
            <a:endParaRPr lang="cs-CZ" altLang="cs-CZ" sz="2200" b="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rozhodování na základě 1 sady klíčových slov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hledání v odvolacích údajích zprávy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zvláštní postupy u </a:t>
            </a:r>
            <a:r>
              <a:rPr lang="cs-CZ" altLang="cs-CZ" sz="2200" b="0" dirty="0" err="1">
                <a:solidFill>
                  <a:schemeClr val="accent3">
                    <a:lumMod val="50000"/>
                  </a:schemeClr>
                </a:solidFill>
              </a:rPr>
              <a:t>eNeschopenek</a:t>
            </a: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 a dalších typů podání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výjimky z postupu</a:t>
            </a:r>
          </a:p>
          <a:p>
            <a:endParaRPr lang="cs-CZ" altLang="cs-CZ" sz="2200" b="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</a:rPr>
              <a:t>Robot předával cca 1000 zpráv měsíčně s 90% úspěšností.</a:t>
            </a:r>
          </a:p>
        </p:txBody>
      </p:sp>
      <p:sp>
        <p:nvSpPr>
          <p:cNvPr id="25602" name="Nadpis 1">
            <a:extLst>
              <a:ext uri="{FF2B5EF4-FFF2-40B4-BE49-F238E27FC236}">
                <a16:creationId xmlns:a16="http://schemas.microsoft.com/office/drawing/2014/main" id="{14EA753E-4370-8E7B-0756-55CD183D8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3600" dirty="0">
                <a:solidFill>
                  <a:schemeClr val="accent5">
                    <a:lumMod val="75000"/>
                  </a:schemeClr>
                </a:solidFill>
              </a:rPr>
              <a:t>Automatizace na podatelně: první krůčky</a:t>
            </a:r>
          </a:p>
        </p:txBody>
      </p:sp>
    </p:spTree>
    <p:extLst>
      <p:ext uri="{BB962C8B-B14F-4D97-AF65-F5344CB8AC3E}">
        <p14:creationId xmlns:p14="http://schemas.microsoft.com/office/powerpoint/2010/main" val="3991063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445D35AE-22AE-639A-2B33-C58EFA52862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199" y="1825625"/>
            <a:ext cx="10837986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</a:rPr>
              <a:t>2. verze (od 12.10.2022)</a:t>
            </a:r>
          </a:p>
          <a:p>
            <a:pPr marL="0" indent="0">
              <a:buNone/>
            </a:pPr>
            <a:endParaRPr lang="cs-CZ" altLang="cs-CZ" sz="2200" b="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rozhodování na základě více sad klíčových slov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hledání v odvolacích údajích i v přílohách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rozhodování na základě obsahu příloh 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zvláštní postupy u </a:t>
            </a:r>
            <a:r>
              <a:rPr lang="cs-CZ" altLang="cs-CZ" sz="2200" b="0" dirty="0" err="1">
                <a:solidFill>
                  <a:schemeClr val="accent3">
                    <a:lumMod val="50000"/>
                  </a:schemeClr>
                </a:solidFill>
              </a:rPr>
              <a:t>eNeschopenek</a:t>
            </a: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 a dalších typů podání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vyšší úroveň aplikace výjimek</a:t>
            </a:r>
          </a:p>
          <a:p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strojové učení</a:t>
            </a:r>
          </a:p>
          <a:p>
            <a:pPr marL="0" indent="0">
              <a:buNone/>
            </a:pPr>
            <a:endParaRPr lang="cs-CZ" altLang="cs-CZ" sz="2200" b="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altLang="cs-CZ" sz="2200" dirty="0">
                <a:solidFill>
                  <a:schemeClr val="accent3">
                    <a:lumMod val="50000"/>
                  </a:schemeClr>
                </a:solidFill>
              </a:rPr>
              <a:t>Robot předává cca 3500 zpráv měsíčně s 96,3% úspěšností.</a:t>
            </a:r>
          </a:p>
        </p:txBody>
      </p:sp>
      <p:pic>
        <p:nvPicPr>
          <p:cNvPr id="3" name="Obrázek 2" descr="Obsah obrázku text, počítač, snímek obrazovky&#10;&#10;Popis byl vytvořen automaticky">
            <a:extLst>
              <a:ext uri="{FF2B5EF4-FFF2-40B4-BE49-F238E27FC236}">
                <a16:creationId xmlns:a16="http://schemas.microsoft.com/office/drawing/2014/main" id="{7D643F26-4DAB-C1DA-4AF2-188F2DEB0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94" y="320503"/>
            <a:ext cx="3680791" cy="368079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5602" name="Nadpis 1">
            <a:extLst>
              <a:ext uri="{FF2B5EF4-FFF2-40B4-BE49-F238E27FC236}">
                <a16:creationId xmlns:a16="http://schemas.microsoft.com/office/drawing/2014/main" id="{14EA753E-4370-8E7B-0756-55CD183D8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3600" dirty="0">
                <a:solidFill>
                  <a:schemeClr val="accent5">
                    <a:lumMod val="75000"/>
                  </a:schemeClr>
                </a:solidFill>
              </a:rPr>
              <a:t>Automatizace na podatelně: maturita</a:t>
            </a:r>
          </a:p>
        </p:txBody>
      </p:sp>
    </p:spTree>
    <p:extLst>
      <p:ext uri="{BB962C8B-B14F-4D97-AF65-F5344CB8AC3E}">
        <p14:creationId xmlns:p14="http://schemas.microsoft.com/office/powerpoint/2010/main" val="4190460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14EA753E-4370-8E7B-0756-55CD183D8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3600" dirty="0">
                <a:solidFill>
                  <a:schemeClr val="accent5">
                    <a:lumMod val="75000"/>
                  </a:schemeClr>
                </a:solidFill>
              </a:rPr>
              <a:t>Cesta zprávy podatelnou</a:t>
            </a:r>
          </a:p>
        </p:txBody>
      </p:sp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445D35AE-22AE-639A-2B33-C58EFA52862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1619251"/>
            <a:ext cx="10079182" cy="455771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Načtení zprávy robotem, vyhodnocení dle základních</a:t>
            </a:r>
            <a:b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pravidel.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Stažení elektronického obrazu dokumentu včetně příloh,</a:t>
            </a:r>
            <a:b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předání NLP.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Vrácení výsledků z NLP a jejich interpretace robotem.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Předání zprávy vybranému odboru nebo přenechání ke zpracování člověku.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altLang="cs-CZ" sz="2200" b="0" dirty="0">
                <a:solidFill>
                  <a:schemeClr val="accent3">
                    <a:lumMod val="50000"/>
                  </a:schemeClr>
                </a:solidFill>
              </a:rPr>
              <a:t>Dodatečné ověření správnosti určeného cílového odboru, případně aktualizace databáze NLP. </a:t>
            </a:r>
          </a:p>
        </p:txBody>
      </p:sp>
      <p:pic>
        <p:nvPicPr>
          <p:cNvPr id="6" name="Obrázek 5" descr="Obsah obrázku interiér, Výstupní zařízení, počítač, robot&#10;&#10;Popis byl vytvořen automaticky">
            <a:extLst>
              <a:ext uri="{FF2B5EF4-FFF2-40B4-BE49-F238E27FC236}">
                <a16:creationId xmlns:a16="http://schemas.microsoft.com/office/drawing/2014/main" id="{768F8A33-F57D-E8FF-4FC5-45FFD3BF6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547" y="365124"/>
            <a:ext cx="3063876" cy="306387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3113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47785C7A-B2DF-202C-7B58-EAD492C93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80000"/>
            <a:ext cx="9144000" cy="960000"/>
          </a:xfrm>
        </p:spPr>
        <p:txBody>
          <a:bodyPr/>
          <a:lstStyle/>
          <a:p>
            <a:r>
              <a:rPr lang="cs-CZ" dirty="0"/>
              <a:t>Robot Karel to zvládl. Zvládne to i ten váš.</a:t>
            </a:r>
          </a:p>
          <a:p>
            <a:r>
              <a:rPr lang="cs-CZ" sz="1400" b="1" dirty="0">
                <a:solidFill>
                  <a:srgbClr val="595959"/>
                </a:solidFill>
              </a:rPr>
              <a:t>3 500 zpráv měsíčně, 96 % správně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10B7B247-79D5-F9B4-FCFD-69E5A297B5A0}"/>
              </a:ext>
            </a:extLst>
          </p:cNvPr>
          <p:cNvGrpSpPr/>
          <p:nvPr/>
        </p:nvGrpSpPr>
        <p:grpSpPr>
          <a:xfrm>
            <a:off x="3444522" y="248356"/>
            <a:ext cx="5302956" cy="5302956"/>
            <a:chOff x="3444522" y="248356"/>
            <a:chExt cx="5302956" cy="5302956"/>
          </a:xfrm>
        </p:grpSpPr>
        <p:pic>
          <p:nvPicPr>
            <p:cNvPr id="4" name="Obrázek 3" descr="Obsah obrázku nábytek, kreslené, stůl, židle&#10;&#10;Popis byl vytvořen automaticky">
              <a:extLst>
                <a:ext uri="{FF2B5EF4-FFF2-40B4-BE49-F238E27FC236}">
                  <a16:creationId xmlns:a16="http://schemas.microsoft.com/office/drawing/2014/main" id="{5DC992CB-E418-3113-6F79-C04012466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522" y="248356"/>
              <a:ext cx="5302956" cy="5302956"/>
            </a:xfrm>
            <a:prstGeom prst="rect">
              <a:avLst/>
            </a:prstGeom>
            <a:effectLst/>
          </p:spPr>
        </p:pic>
        <p:pic>
          <p:nvPicPr>
            <p:cNvPr id="7" name="Obrázek 6" descr="Obsah obrázku Písmo, text, logo, Grafika&#10;&#10;Popis byl vytvořen automaticky">
              <a:extLst>
                <a:ext uri="{FF2B5EF4-FFF2-40B4-BE49-F238E27FC236}">
                  <a16:creationId xmlns:a16="http://schemas.microsoft.com/office/drawing/2014/main" id="{CA4882AA-1885-DAFD-3622-B4062043F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2141" y="248356"/>
              <a:ext cx="1807717" cy="6739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651053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242</Words>
  <Application>Microsoft Office PowerPoint</Application>
  <PresentationFormat>Širokoúhlá obrazovka</PresentationFormat>
  <Paragraphs>47</Paragraphs>
  <Slides>6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Automatizované třídění došlé pošty  na podatelně krajského úřadu</vt:lpstr>
      <vt:lpstr>Robot Karel (*2018)</vt:lpstr>
      <vt:lpstr>Automatizace na podatelně: první krůčky</vt:lpstr>
      <vt:lpstr>Automatizace na podatelně: maturita</vt:lpstr>
      <vt:lpstr>Cesta zprávy podatelnou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Sablona</dc:title>
  <dc:creator>Martin Vlček</dc:creator>
  <cp:lastModifiedBy>Vlček Martin</cp:lastModifiedBy>
  <cp:revision>95</cp:revision>
  <dcterms:created xsi:type="dcterms:W3CDTF">2019-09-23T17:43:58Z</dcterms:created>
  <dcterms:modified xsi:type="dcterms:W3CDTF">2026-09-14T12:57:59Z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18e8b5-cf04-4356-9f73-4b8f937bc4ae_Enabled">
    <vt:lpwstr>true</vt:lpwstr>
  </property>
  <property fmtid="{D5CDD505-2E9C-101B-9397-08002B2CF9AE}" pid="3" name="MSIP_Label_bc18e8b5-cf04-4356-9f73-4b8f937bc4ae_SetDate">
    <vt:lpwstr>2022-10-12T11:21:18Z</vt:lpwstr>
  </property>
  <property fmtid="{D5CDD505-2E9C-101B-9397-08002B2CF9AE}" pid="4" name="MSIP_Label_bc18e8b5-cf04-4356-9f73-4b8f937bc4ae_Method">
    <vt:lpwstr>Privileged</vt:lpwstr>
  </property>
  <property fmtid="{D5CDD505-2E9C-101B-9397-08002B2CF9AE}" pid="5" name="MSIP_Label_bc18e8b5-cf04-4356-9f73-4b8f937bc4ae_Name">
    <vt:lpwstr>Neveřejná informace (bez označení)</vt:lpwstr>
  </property>
  <property fmtid="{D5CDD505-2E9C-101B-9397-08002B2CF9AE}" pid="6" name="MSIP_Label_bc18e8b5-cf04-4356-9f73-4b8f937bc4ae_SiteId">
    <vt:lpwstr>39f24d0b-aa30-4551-8e81-43c77cf1000e</vt:lpwstr>
  </property>
  <property fmtid="{D5CDD505-2E9C-101B-9397-08002B2CF9AE}" pid="7" name="MSIP_Label_bc18e8b5-cf04-4356-9f73-4b8f937bc4ae_ActionId">
    <vt:lpwstr>7f36f926-ce6e-47e9-9e3e-67e8c19aa72a</vt:lpwstr>
  </property>
  <property fmtid="{D5CDD505-2E9C-101B-9397-08002B2CF9AE}" pid="8" name="MSIP_Label_bc18e8b5-cf04-4356-9f73-4b8f937bc4ae_ContentBits">
    <vt:lpwstr>0</vt:lpwstr>
  </property>
</Properties>
</file>