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926" y="7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41D58-14C0-DC24-2A99-0CB5813CB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344043-B993-FF54-8070-CB31814AB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B2096D-0B16-6865-AE81-BED09283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2471E-B415-1C7A-ABE0-C693C0A66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80C25C-CB63-60EF-EB2C-4A06B112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3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3409B-5481-E09A-5643-A6B4C8760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41830E-42E3-A860-5A99-DF8D09CE6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6AA29D-F5FE-ACE6-3055-7197B74C7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0EDC5-7A71-F442-72A2-11C97617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B3EABF-32EF-54DB-EE18-DAB977E1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1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853AD7-7494-882D-E539-C0A580AB3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52F47C-7289-CA98-AF78-3F6298728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0E8510-D212-3FF0-9AC7-D3298520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4593E-0FDA-6B11-5C75-0F3E9B39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9B2523-255B-47A6-8D5F-28406D30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96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91A50-5771-E5AD-9DE0-82C3F8B7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706E32-327E-C9D2-A1FA-2F801D491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BC3863-ECE4-6D50-2B26-A942C54F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C066EA-4E5B-C6C4-1F72-D885DD90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004DB3-4BC2-1ADD-6232-DFFD569F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73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DC22F6-8335-C2EF-BCE8-923CC8282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C34726-5F2F-DB2D-5315-9CCFC1235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298F3A-1091-FC4D-A8A7-6B6879CA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C1464F-956E-1FC9-1827-AAEBDC8C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366910-A747-3D86-8A7D-CC184BA3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5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7773D-71F3-7DE6-4D92-60621DAA8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1D46AF-8715-3EE5-9149-1F0AA2F0C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52996E-9135-D67C-E345-BC2BE244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E3F085-5FD3-4B59-5C70-E290836A0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25697E-0ACF-E4BB-0E81-224795BAE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4850F6-3000-3585-9D4A-4844A2CD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0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B844F-EFC3-FBB9-1623-28C319B68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CC236-63D2-A205-5E4E-6093D0CAA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BA7998-EB57-E8B5-A284-2C58085C5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90DA74-9E46-A677-216C-2BAC8FEDD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8411FA0-B82C-6E5D-8067-26546ECA3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64FF31-19B7-BCE0-258F-8FAD9F93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94324AD-EC3A-76B1-976A-B37C21CB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0941F5-07D0-F5C3-0191-FE88D466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05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CB85E-4D81-6907-F8C5-30314A209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319EE60-F13A-FFCD-4C11-480CE8B8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8D2309-1746-EA5F-575E-5535B0976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6504AFC-6C40-0DB9-7A71-A34FE60C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74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E6894F-6382-095C-4163-C65C537D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8CAD84-9C4E-CEFA-836E-07528024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24B74F-668C-434B-72B6-B64B3910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52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DABEEF-5FC5-C490-DD99-F2CB7324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16860-99E2-4701-F80B-162414B62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879E6D2-53C7-32FE-1AE1-32325DAAF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89C970-46E6-A9C0-43D7-DEE7600B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71003E-D49B-6743-C637-357AE2858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B5321D-ADE2-B48E-65FF-14B7ABD7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84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8F4C7-B32D-E765-D212-11FABC53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B40F02-351E-F965-976A-6B1BC940B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384E4F-03D2-716C-4FD9-33AB99C64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8B6990-A2C4-00C1-D231-6C90ACFD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50594E-7C96-BCD4-D3EB-50528BB2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73561D-895D-2ADA-3E44-F862817B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58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9B022B-D5EE-E207-CEEC-8A2589D8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86EA80-A44A-AC83-9053-5B5838615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2E29C0-A2AB-82D0-ADE9-1716A456A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A0BA-9A01-4AF5-A9E4-1785A00C2078}" type="datetimeFigureOut">
              <a:rPr lang="cs-CZ" smtClean="0"/>
              <a:t>7. 6. 2023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ADE788-B89C-CF3D-429C-557A6CAAB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352FCC-6B32-D04A-E924-EE2F69F1B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8D1-3DFF-44BE-A618-8B4B5E8E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90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B119663D-9404-EA84-7118-27F47D6BCD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16143"/>
            <a:ext cx="10905066" cy="42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83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Macura, Sebastian</dc:creator>
  <cp:lastModifiedBy>Macura, Sebastian</cp:lastModifiedBy>
  <cp:revision>1</cp:revision>
  <dcterms:created xsi:type="dcterms:W3CDTF">2023-06-07T20:27:22Z</dcterms:created>
  <dcterms:modified xsi:type="dcterms:W3CDTF">2023-06-07T20:29:10Z</dcterms:modified>
</cp:coreProperties>
</file>