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9" r:id="rId4"/>
    <p:sldId id="263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8D2B7-E816-44B1-A3A2-C432EDEC7642}" v="1" dt="2023-06-06T13:58:49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" userId="988a8630c1f7fdf1" providerId="LiveId" clId="{B968D2B7-E816-44B1-A3A2-C432EDEC7642}"/>
    <pc:docChg chg="undo custSel modSld">
      <pc:chgData name="Marina" userId="988a8630c1f7fdf1" providerId="LiveId" clId="{B968D2B7-E816-44B1-A3A2-C432EDEC7642}" dt="2023-06-07T06:26:10.181" v="458" actId="1076"/>
      <pc:docMkLst>
        <pc:docMk/>
      </pc:docMkLst>
      <pc:sldChg chg="delSp modSp mod">
        <pc:chgData name="Marina" userId="988a8630c1f7fdf1" providerId="LiveId" clId="{B968D2B7-E816-44B1-A3A2-C432EDEC7642}" dt="2023-06-07T06:26:10.181" v="458" actId="1076"/>
        <pc:sldMkLst>
          <pc:docMk/>
          <pc:sldMk cId="3014346433" sldId="259"/>
        </pc:sldMkLst>
        <pc:spChg chg="mod">
          <ac:chgData name="Marina" userId="988a8630c1f7fdf1" providerId="LiveId" clId="{B968D2B7-E816-44B1-A3A2-C432EDEC7642}" dt="2023-06-07T06:14:48.800" v="105" actId="1076"/>
          <ac:spMkLst>
            <pc:docMk/>
            <pc:sldMk cId="3014346433" sldId="259"/>
            <ac:spMk id="4" creationId="{2E562D75-69A3-0E3A-CF69-B322F4F0A6DA}"/>
          </ac:spMkLst>
        </pc:spChg>
        <pc:spChg chg="mod">
          <ac:chgData name="Marina" userId="988a8630c1f7fdf1" providerId="LiveId" clId="{B968D2B7-E816-44B1-A3A2-C432EDEC7642}" dt="2023-06-07T06:25:59.081" v="457" actId="20577"/>
          <ac:spMkLst>
            <pc:docMk/>
            <pc:sldMk cId="3014346433" sldId="259"/>
            <ac:spMk id="7" creationId="{7A61D6C3-1CF3-35B3-82A6-E6B6D11707BB}"/>
          </ac:spMkLst>
        </pc:spChg>
        <pc:picChg chg="del mod">
          <ac:chgData name="Marina" userId="988a8630c1f7fdf1" providerId="LiveId" clId="{B968D2B7-E816-44B1-A3A2-C432EDEC7642}" dt="2023-06-07T06:14:47.765" v="104" actId="21"/>
          <ac:picMkLst>
            <pc:docMk/>
            <pc:sldMk cId="3014346433" sldId="259"/>
            <ac:picMk id="6" creationId="{5A3A2FB2-8E96-0F32-CC7F-59DB4331338F}"/>
          </ac:picMkLst>
        </pc:picChg>
        <pc:picChg chg="mod">
          <ac:chgData name="Marina" userId="988a8630c1f7fdf1" providerId="LiveId" clId="{B968D2B7-E816-44B1-A3A2-C432EDEC7642}" dt="2023-06-07T06:26:10.181" v="458" actId="1076"/>
          <ac:picMkLst>
            <pc:docMk/>
            <pc:sldMk cId="3014346433" sldId="259"/>
            <ac:picMk id="12" creationId="{13E89BD7-1AEE-1693-E8E0-73C912B43E33}"/>
          </ac:picMkLst>
        </pc:picChg>
      </pc:sldChg>
      <pc:sldChg chg="addSp delSp modSp mod">
        <pc:chgData name="Marina" userId="988a8630c1f7fdf1" providerId="LiveId" clId="{B968D2B7-E816-44B1-A3A2-C432EDEC7642}" dt="2023-06-06T14:00:15.828" v="101" actId="20577"/>
        <pc:sldMkLst>
          <pc:docMk/>
          <pc:sldMk cId="2496615821" sldId="262"/>
        </pc:sldMkLst>
        <pc:spChg chg="del mod">
          <ac:chgData name="Marina" userId="988a8630c1f7fdf1" providerId="LiveId" clId="{B968D2B7-E816-44B1-A3A2-C432EDEC7642}" dt="2023-06-06T13:59:44.147" v="38" actId="21"/>
          <ac:spMkLst>
            <pc:docMk/>
            <pc:sldMk cId="2496615821" sldId="262"/>
            <ac:spMk id="2" creationId="{42FBBF36-B643-B557-B3AE-F724C71A87CF}"/>
          </ac:spMkLst>
        </pc:spChg>
        <pc:spChg chg="mod">
          <ac:chgData name="Marina" userId="988a8630c1f7fdf1" providerId="LiveId" clId="{B968D2B7-E816-44B1-A3A2-C432EDEC7642}" dt="2023-06-06T14:00:15.828" v="101" actId="20577"/>
          <ac:spMkLst>
            <pc:docMk/>
            <pc:sldMk cId="2496615821" sldId="262"/>
            <ac:spMk id="4" creationId="{AB610778-D747-EEAB-1CEF-17B35ACC3BB7}"/>
          </ac:spMkLst>
        </pc:spChg>
        <pc:spChg chg="add del mod">
          <ac:chgData name="Marina" userId="988a8630c1f7fdf1" providerId="LiveId" clId="{B968D2B7-E816-44B1-A3A2-C432EDEC7642}" dt="2023-06-06T13:59:38.550" v="37" actId="20577"/>
          <ac:spMkLst>
            <pc:docMk/>
            <pc:sldMk cId="2496615821" sldId="262"/>
            <ac:spMk id="7" creationId="{FA19A507-825D-A1CA-22ED-3F1A138F23EE}"/>
          </ac:spMkLst>
        </pc:spChg>
      </pc:sldChg>
      <pc:sldChg chg="modSp mod">
        <pc:chgData name="Marina" userId="988a8630c1f7fdf1" providerId="LiveId" clId="{B968D2B7-E816-44B1-A3A2-C432EDEC7642}" dt="2023-06-06T13:58:40.247" v="0" actId="1076"/>
        <pc:sldMkLst>
          <pc:docMk/>
          <pc:sldMk cId="1442015573" sldId="263"/>
        </pc:sldMkLst>
        <pc:spChg chg="mod">
          <ac:chgData name="Marina" userId="988a8630c1f7fdf1" providerId="LiveId" clId="{B968D2B7-E816-44B1-A3A2-C432EDEC7642}" dt="2023-06-06T13:58:40.247" v="0" actId="1076"/>
          <ac:spMkLst>
            <pc:docMk/>
            <pc:sldMk cId="1442015573" sldId="263"/>
            <ac:spMk id="4" creationId="{2E562D75-69A3-0E3A-CF69-B322F4F0A6DA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5T10:49:4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5T10:49:4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24575,'4'0'0,"0"0"0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5T10:49:4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24575,'4'0'0,"0"0"0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C5C92-62BC-37F5-D616-2F97D02BE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F28743-4CD3-DD47-0CEB-9385CE807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A68E9-133B-A4D5-5110-603241F5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4E577C-669D-C9CD-CF77-1FF8390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DB6CE8-8A9D-5F13-F023-F6ED3559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6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08E7E-01E6-872E-19E3-D23563C0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4D9C63-B7AC-CA18-E9A8-46FF48031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B902D-A927-9609-BE18-30F76EAC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83AD5-E2B2-E608-4192-747F1840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87CE77-A0FF-4E8D-321D-2EC19C5A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0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6F952C3-9C8F-EDAA-9810-9724291A0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C9C51B-A08E-A058-FD24-2B5A5C48C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60C7D8-5A7F-354B-CD44-B244A715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02E9F5-1A89-462C-1DF1-7F540234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2BB359-0EAF-BF27-E432-129EB83C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AB696-66AE-C519-F2C9-51036CB6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FBEE0C-A743-98C6-F1F6-FFC6EE29F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F7680E-A0E7-C5AE-BCE0-8799B650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1F994-CBD9-F0AE-8CFF-08527B06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1C686-87FE-F6F2-1DFD-B7F2D439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20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AC3FC-F6BE-DC8E-FCA7-22F7B42B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6C3D67-4A19-CC53-0BD8-7CBFAEB8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956D2C-EB5A-A252-89DC-DAEA8A65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E79AC0-D12C-9A06-02F1-F4FFA0EE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6B583-85DD-BC7C-47A9-2A0A52DE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7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72FF0-86A1-4364-C8E5-307A2205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DC468-E376-21F6-806C-41A44B625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9DA324-09B3-99E9-59E2-EF4F1DC39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402A19-7810-B765-77E4-E981C7C8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31A3BA-B348-81FD-EC1B-B050B46D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779539-AE73-FB6A-8462-7801FE32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3D2AF-1501-5B11-597F-CE7D985B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32E747-3E50-222A-8477-E4C731E04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964D5F-A2DA-3B75-A3C9-EA43F7E46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247D87-9901-3D6E-5B6D-93652E075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546A61-D339-02F6-D199-29F1A6D92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CCE90A0-E3E2-8241-0D73-CF4831DC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DD9CE4-6A53-2842-7098-824EEAF9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4FC830-2467-0525-D830-1C1B94ED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18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062A1-6AF7-9080-1654-F5EE8B2C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559743-7FD8-F449-D213-CE787BD9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C368E5-681E-5E7C-F991-8C584F3A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80ABAD-CD85-193D-A238-D6EAE48B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40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C1C14F-810C-B651-3479-537E9002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60A9B4-8454-7237-91C8-92B947A2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A2EEBC-3ECD-1C6F-CD27-75818EB0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20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D62C5-8012-6331-3CCA-89742042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0BAC7-E580-74D9-14DB-ECB782295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D3CD5F-74CC-D114-C39E-614CD54BC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31A702-643F-689B-6B31-88F26989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9C7ABA-E56F-2FB5-48A0-8F2E0FC0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BEFB8A-19A7-82D0-45BE-D41F36D3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2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30AFB-EFF7-ADA4-6571-A549497A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78DE33-7FDA-9B7C-C629-BD34F957C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74EF98-8B7A-B25C-41E3-9A05CCBDD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1086F0-0E17-B542-3AD4-3E312248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36731C-83BC-E686-650D-FE9E03DC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5E8587-B8F9-9103-0FC2-7AEB720F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B147AA-3EB8-5165-953C-A0EF92C8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7E36D4-239A-10B6-F40E-205459537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9EC14E-549D-6C67-7407-E1D58072D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8F66-4B5B-D446-8ACB-82AA0F916C5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D991D1-C318-D108-9D63-0286DB8BD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1B6AFB-2EF5-DFDE-39A5-139838B25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0085-93BB-9240-B80C-DBAB9B041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25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Písmo, Grafika, symbol, logo&#10;&#10;Popis byl vytvořen automaticky">
            <a:extLst>
              <a:ext uri="{FF2B5EF4-FFF2-40B4-BE49-F238E27FC236}">
                <a16:creationId xmlns:a16="http://schemas.microsoft.com/office/drawing/2014/main" id="{6A024ADF-1C8F-EA25-B4E1-7AC2EB8B5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799" y="465048"/>
            <a:ext cx="4606401" cy="3351159"/>
          </a:xfrm>
          <a:prstGeom prst="rect">
            <a:avLst/>
          </a:prstGeom>
        </p:spPr>
      </p:pic>
      <p:pic>
        <p:nvPicPr>
          <p:cNvPr id="5" name="Obrázek 4" descr="Obsah obrázku klipart, kreativita&#10;&#10;Popis byl vytvořen automaticky">
            <a:extLst>
              <a:ext uri="{FF2B5EF4-FFF2-40B4-BE49-F238E27FC236}">
                <a16:creationId xmlns:a16="http://schemas.microsoft.com/office/drawing/2014/main" id="{7885E06A-88EE-DCE7-EA42-86B57B648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115050"/>
            <a:ext cx="1046521" cy="74295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A2FE4D1-F0CC-88EF-B272-640343B60391}"/>
              </a:ext>
            </a:extLst>
          </p:cNvPr>
          <p:cNvSpPr txBox="1"/>
          <p:nvPr/>
        </p:nvSpPr>
        <p:spPr>
          <a:xfrm flipH="1">
            <a:off x="2603860" y="3690257"/>
            <a:ext cx="6984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/>
              <a:t>FutureCity</a:t>
            </a:r>
            <a:r>
              <a:rPr lang="cs-CZ" sz="4000" dirty="0"/>
              <a:t> Tech Říčany 2023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003AC35-D947-F766-06DF-3CABC702D328}"/>
              </a:ext>
            </a:extLst>
          </p:cNvPr>
          <p:cNvSpPr txBox="1"/>
          <p:nvPr/>
        </p:nvSpPr>
        <p:spPr>
          <a:xfrm>
            <a:off x="1349828" y="4691742"/>
            <a:ext cx="57033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Petra Belovodjaninová</a:t>
            </a:r>
          </a:p>
          <a:p>
            <a:endParaRPr lang="cs-CZ" sz="2000" dirty="0"/>
          </a:p>
          <a:p>
            <a:r>
              <a:rPr lang="cs-CZ" sz="2000" dirty="0"/>
              <a:t>6. Června 2023</a:t>
            </a:r>
          </a:p>
        </p:txBody>
      </p:sp>
    </p:spTree>
    <p:extLst>
      <p:ext uri="{BB962C8B-B14F-4D97-AF65-F5344CB8AC3E}">
        <p14:creationId xmlns:p14="http://schemas.microsoft.com/office/powerpoint/2010/main" val="358376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Písmo, Grafika, symbol, logo&#10;&#10;Popis byl vytvořen automaticky">
            <a:extLst>
              <a:ext uri="{FF2B5EF4-FFF2-40B4-BE49-F238E27FC236}">
                <a16:creationId xmlns:a16="http://schemas.microsoft.com/office/drawing/2014/main" id="{39B8A3A5-2C60-8940-04F1-E496575D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82" y="5714021"/>
            <a:ext cx="1289554" cy="9381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14:cNvPr>
              <p14:cNvContentPartPr/>
              <p14:nvPr/>
            </p14:nvContentPartPr>
            <p14:xfrm>
              <a:off x="-348050" y="1596301"/>
              <a:ext cx="288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56050" y="1587301"/>
                <a:ext cx="1856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Obrázek 2" descr="Obsah obrázku snímek obrazovky, umění&#10;&#10;Popis byl vytvořen automaticky">
            <a:extLst>
              <a:ext uri="{FF2B5EF4-FFF2-40B4-BE49-F238E27FC236}">
                <a16:creationId xmlns:a16="http://schemas.microsoft.com/office/drawing/2014/main" id="{A6921DFD-2744-A4CA-6BD2-46670EED0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86" y="-561449"/>
            <a:ext cx="9341033" cy="741944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B610778-D747-EEAB-1CEF-17B35ACC3BB7}"/>
              </a:ext>
            </a:extLst>
          </p:cNvPr>
          <p:cNvSpPr txBox="1"/>
          <p:nvPr/>
        </p:nvSpPr>
        <p:spPr>
          <a:xfrm>
            <a:off x="937578" y="1582340"/>
            <a:ext cx="9677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Firma ALL </a:t>
            </a:r>
            <a:r>
              <a:rPr lang="cs-CZ" dirty="0" err="1"/>
              <a:t>Mont</a:t>
            </a:r>
            <a:r>
              <a:rPr lang="cs-CZ" dirty="0"/>
              <a:t> and Build s.r.o. vznikla jako obchodní firma v roce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2021 rozšíření firmy o poskytování smluvní přepravy osob – </a:t>
            </a:r>
            <a:r>
              <a:rPr lang="cs-CZ" dirty="0" err="1"/>
              <a:t>Mamas</a:t>
            </a:r>
            <a:r>
              <a:rPr lang="cs-CZ" dirty="0"/>
              <a:t> Taxi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Zajišťujeme bezpečný odvoz dětí po Praze a jejím okolí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 kmenový zaměstnanci, 5 řidičů na OSVČ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5 vozidel s kapacitou 9 osob, 1 osobní vozidlo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Spolupráce s organizacemi i jednotlivci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 descr="Obsah obrázku černá, tma, design&#10;&#10;Popis byl vytvořen automaticky">
            <a:extLst>
              <a:ext uri="{FF2B5EF4-FFF2-40B4-BE49-F238E27FC236}">
                <a16:creationId xmlns:a16="http://schemas.microsoft.com/office/drawing/2014/main" id="{E8CC2970-13EA-A821-BD9C-729ADAD6DB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206" y="5090319"/>
            <a:ext cx="2352166" cy="1811224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A19A507-825D-A1CA-22ED-3F1A138F23EE}"/>
              </a:ext>
            </a:extLst>
          </p:cNvPr>
          <p:cNvSpPr/>
          <p:nvPr/>
        </p:nvSpPr>
        <p:spPr>
          <a:xfrm>
            <a:off x="0" y="-65314"/>
            <a:ext cx="12192000" cy="938151"/>
          </a:xfrm>
          <a:prstGeom prst="rect">
            <a:avLst/>
          </a:prstGeom>
          <a:solidFill>
            <a:srgbClr val="FBE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PŘEDSTAVENÍ FIRMY</a:t>
            </a:r>
          </a:p>
        </p:txBody>
      </p:sp>
    </p:spTree>
    <p:extLst>
      <p:ext uri="{BB962C8B-B14F-4D97-AF65-F5344CB8AC3E}">
        <p14:creationId xmlns:p14="http://schemas.microsoft.com/office/powerpoint/2010/main" val="249661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Písmo, Grafika, symbol, logo&#10;&#10;Popis byl vytvořen automaticky">
            <a:extLst>
              <a:ext uri="{FF2B5EF4-FFF2-40B4-BE49-F238E27FC236}">
                <a16:creationId xmlns:a16="http://schemas.microsoft.com/office/drawing/2014/main" id="{39B8A3A5-2C60-8940-04F1-E496575D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82" y="5714021"/>
            <a:ext cx="1289554" cy="9381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14:cNvPr>
              <p14:cNvContentPartPr/>
              <p14:nvPr/>
            </p14:nvContentPartPr>
            <p14:xfrm>
              <a:off x="-348050" y="1596301"/>
              <a:ext cx="288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56050" y="1587301"/>
                <a:ext cx="185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2E562D75-69A3-0E3A-CF69-B322F4F0A6DA}"/>
              </a:ext>
            </a:extLst>
          </p:cNvPr>
          <p:cNvSpPr/>
          <p:nvPr/>
        </p:nvSpPr>
        <p:spPr>
          <a:xfrm>
            <a:off x="0" y="-65315"/>
            <a:ext cx="12192000" cy="938151"/>
          </a:xfrm>
          <a:prstGeom prst="rect">
            <a:avLst/>
          </a:prstGeom>
          <a:solidFill>
            <a:srgbClr val="FBE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61D6C3-1CF3-35B3-82A6-E6B6D11707BB}"/>
              </a:ext>
            </a:extLst>
          </p:cNvPr>
          <p:cNvSpPr txBox="1"/>
          <p:nvPr/>
        </p:nvSpPr>
        <p:spPr>
          <a:xfrm>
            <a:off x="849085" y="1321199"/>
            <a:ext cx="9900241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Bezpečnost na prvním místě</a:t>
            </a:r>
          </a:p>
          <a:p>
            <a:endParaRPr lang="cs-CZ" dirty="0"/>
          </a:p>
          <a:p>
            <a:r>
              <a:rPr lang="cs-CZ" dirty="0"/>
              <a:t>      - kvalitní dětské autosedačky v každém voze</a:t>
            </a:r>
          </a:p>
          <a:p>
            <a:r>
              <a:rPr lang="cs-CZ" dirty="0"/>
              <a:t>      - označená vozidla</a:t>
            </a:r>
          </a:p>
          <a:p>
            <a:r>
              <a:rPr lang="cs-CZ" dirty="0"/>
              <a:t>      - spolehlivý a zodpovědní řidiči v uniformách</a:t>
            </a:r>
          </a:p>
          <a:p>
            <a:r>
              <a:rPr lang="cs-CZ" dirty="0"/>
              <a:t>      - sledování průběhu jízdy prostřednictvím aplikace</a:t>
            </a:r>
          </a:p>
          <a:p>
            <a:r>
              <a:rPr lang="cs-CZ" dirty="0"/>
              <a:t>      - dochvilnost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Úspora času, emisí</a:t>
            </a:r>
          </a:p>
          <a:p>
            <a:endParaRPr lang="cs-CZ" dirty="0"/>
          </a:p>
          <a:p>
            <a:r>
              <a:rPr lang="cs-CZ" dirty="0"/>
              <a:t>     - čas strávený  v ranních a odpoledních kolonách </a:t>
            </a:r>
          </a:p>
          <a:p>
            <a:r>
              <a:rPr lang="cs-CZ" dirty="0"/>
              <a:t>     - méně vozidel na pozemních komunikacích, v centrech měst, </a:t>
            </a:r>
          </a:p>
          <a:p>
            <a:r>
              <a:rPr lang="cs-CZ" dirty="0"/>
              <a:t>       před školami</a:t>
            </a:r>
          </a:p>
          <a:p>
            <a:r>
              <a:rPr lang="cs-CZ" dirty="0"/>
              <a:t>     - pozitivní dopad na životní prostředí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2" name="Obrázek 11" descr="Obsah obrázku Pozemní vozidlo, vozidlo, obloha, text&#10;&#10;Popis byl vytvořen automaticky">
            <a:extLst>
              <a:ext uri="{FF2B5EF4-FFF2-40B4-BE49-F238E27FC236}">
                <a16:creationId xmlns:a16="http://schemas.microsoft.com/office/drawing/2014/main" id="{13E89BD7-1AEE-1693-E8E0-73C912B43E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9047" y="1431629"/>
            <a:ext cx="25717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4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Písmo, Grafika, symbol, logo&#10;&#10;Popis byl vytvořen automaticky">
            <a:extLst>
              <a:ext uri="{FF2B5EF4-FFF2-40B4-BE49-F238E27FC236}">
                <a16:creationId xmlns:a16="http://schemas.microsoft.com/office/drawing/2014/main" id="{39B8A3A5-2C60-8940-04F1-E496575D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82" y="5714021"/>
            <a:ext cx="1289554" cy="9381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14:cNvPr>
              <p14:cNvContentPartPr/>
              <p14:nvPr/>
            </p14:nvContentPartPr>
            <p14:xfrm>
              <a:off x="-348050" y="1596301"/>
              <a:ext cx="2880" cy="3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500E20FC-7D1D-1D18-0E55-2CC8CD4278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56050" y="1587301"/>
                <a:ext cx="185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2E562D75-69A3-0E3A-CF69-B322F4F0A6DA}"/>
              </a:ext>
            </a:extLst>
          </p:cNvPr>
          <p:cNvSpPr/>
          <p:nvPr/>
        </p:nvSpPr>
        <p:spPr>
          <a:xfrm>
            <a:off x="0" y="-65314"/>
            <a:ext cx="12192000" cy="938151"/>
          </a:xfrm>
          <a:prstGeom prst="rect">
            <a:avLst/>
          </a:prstGeom>
          <a:solidFill>
            <a:srgbClr val="FBE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61D6C3-1CF3-35B3-82A6-E6B6D11707BB}"/>
              </a:ext>
            </a:extLst>
          </p:cNvPr>
          <p:cNvSpPr txBox="1"/>
          <p:nvPr/>
        </p:nvSpPr>
        <p:spPr>
          <a:xfrm>
            <a:off x="849085" y="1321199"/>
            <a:ext cx="990024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Mezi naše klienty patří…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Velvyslanectví Království Saudské Arábie v České republice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Basis</a:t>
            </a:r>
            <a:r>
              <a:rPr lang="cs-CZ" dirty="0"/>
              <a:t> International </a:t>
            </a:r>
            <a:r>
              <a:rPr lang="cs-CZ" dirty="0" err="1"/>
              <a:t>School</a:t>
            </a:r>
            <a:r>
              <a:rPr lang="cs-CZ" dirty="0"/>
              <a:t> Prague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Jerome</a:t>
            </a:r>
            <a:r>
              <a:rPr lang="cs-CZ" dirty="0"/>
              <a:t> Incoming s.r.o.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1833BD3-99FF-74FA-C391-643243F3E6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1" y="4327482"/>
            <a:ext cx="3887368" cy="152903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D0D7CC0-9CF9-C846-90BB-EE08BD94DD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8582" y="4648668"/>
            <a:ext cx="2687982" cy="13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1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6EED41EE-D9C8-1355-62D0-46DCCEC66208}"/>
              </a:ext>
            </a:extLst>
          </p:cNvPr>
          <p:cNvSpPr/>
          <p:nvPr/>
        </p:nvSpPr>
        <p:spPr>
          <a:xfrm>
            <a:off x="-1326080" y="-1638795"/>
            <a:ext cx="14844156" cy="6899564"/>
          </a:xfrm>
          <a:prstGeom prst="ellipse">
            <a:avLst/>
          </a:prstGeom>
          <a:solidFill>
            <a:srgbClr val="FBE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96DA73-CF88-0907-67F6-007AEEB97708}"/>
              </a:ext>
            </a:extLst>
          </p:cNvPr>
          <p:cNvSpPr txBox="1"/>
          <p:nvPr/>
        </p:nvSpPr>
        <p:spPr>
          <a:xfrm>
            <a:off x="4136570" y="5808671"/>
            <a:ext cx="391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>
                <a:latin typeface="Sofia Pro Semi Bold" pitchFamily="2" charset="0"/>
              </a:rPr>
              <a:t>www.mamastaxi.cz</a:t>
            </a:r>
            <a:endParaRPr lang="cs-CZ" sz="2800" b="1" dirty="0">
              <a:latin typeface="Sofia Pro Semi Bold" pitchFamily="2" charset="0"/>
            </a:endParaRPr>
          </a:p>
        </p:txBody>
      </p:sp>
      <p:pic>
        <p:nvPicPr>
          <p:cNvPr id="12" name="Obrázek 11" descr="Obsah obrázku Písmo, Grafika, snímek obrazovky, černá&#10;&#10;Popis byl vytvořen automaticky">
            <a:extLst>
              <a:ext uri="{FF2B5EF4-FFF2-40B4-BE49-F238E27FC236}">
                <a16:creationId xmlns:a16="http://schemas.microsoft.com/office/drawing/2014/main" id="{00D6996C-2767-1385-AAE4-F31930E62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753" y="1050207"/>
            <a:ext cx="5406489" cy="39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65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174</Words>
  <Application>Microsoft Office PowerPoint</Application>
  <PresentationFormat>Širokoúhlá obrazovka</PresentationFormat>
  <Paragraphs>58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Sofia Pro Semi Bold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Ivanovová</dc:creator>
  <cp:lastModifiedBy>Marina</cp:lastModifiedBy>
  <cp:revision>3</cp:revision>
  <dcterms:created xsi:type="dcterms:W3CDTF">2023-06-05T10:43:41Z</dcterms:created>
  <dcterms:modified xsi:type="dcterms:W3CDTF">2023-06-07T06:26:12Z</dcterms:modified>
</cp:coreProperties>
</file>